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A9CD-8A85-E4D7-1957-1C02D626F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5E275-79C4-451F-3D5B-EC8627B93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736C4-134D-2951-DBAD-438E7888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1895D-9E4D-2978-F929-198E2A59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4BAB6-7838-0A62-E6D8-61B07BE6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33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F416-F989-FA7B-6909-DCB3E78C8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663CE-03F1-965A-CA0A-579DC3220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AD88B-D9D9-EE3D-4830-9FED1E4C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4F47E-EF52-3C40-7B3D-D6D5F792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2FCB2-40B4-ED68-CD5D-FB8AADAB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01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1B946A-0657-745E-BEAF-949E13D92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709E0-7852-E2E3-4F62-5821CB964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5FAE2-1DE1-9A7D-389C-130A2D695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3A647-D6C2-FD2C-9CCA-DC91445DC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6A013-A7E6-ED8E-DD82-BC141F80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59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96E6-88D8-3674-94D9-2EE20AE8C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E30C-36C8-A860-5142-F72F4E8FB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C3D1D-2D61-3F65-DDE6-76BCA0BB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12DDA-2C28-73E2-65CB-2FD710FD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C4A0A-8183-6B0B-61B5-3087D69F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28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C75E-C899-581B-F5C3-77FC25A1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E0127-25C8-5225-4727-3F49C9BEA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360F-4B32-71CD-3040-29BF56F9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7CD3F-9D57-7D25-1841-90FF2DDF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BE186-C6C7-4943-A88F-3DCCC0DA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90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5DA1-9365-7131-3B75-9372D73E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02CA-DC4C-3FB4-2C44-02DF22DA3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BA63DB-2BF6-8B18-8939-B8B531D51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C3B71-9C24-E098-0EF2-4B4B4795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61820-8049-06BC-4959-DAAE5C273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2ACC1-7A5C-BD9A-59F4-32597752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3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1BA7-72CF-8BC8-3B30-64D7519A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66E2E-4ED0-556E-C5BF-25C568405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B10D3-732E-8750-25AC-375019AEC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DD6220-52D9-AC82-F75D-26793FB13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3453B-51C4-F65B-6FA8-302781513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578DB-9709-3581-F3D8-471990B5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1DFDBD-9CDD-95FF-ABCF-B9F85DA8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225B9-0CA6-25C2-8FB3-FB9171F0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4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AC6F7-3917-207F-C948-C9DB25824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4EFFEF-9615-1D31-E6B4-AE9449AF2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694BA-B1A6-5906-676C-DADB0D60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41F54-6A5B-7334-F46D-C295D221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3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A1DEE-0101-0347-FA18-C0A2DA46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F17ABB-61D7-8A43-F4B0-C53DEEAD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041BC-FD6A-253F-2CCF-7FD84315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10021-6984-3EB8-51AF-227B0C8AC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80439-D822-22DA-D476-A2DE0FA00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8DF4D-E436-DF53-420C-4F7267248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2C127-B7B6-F0CF-B8EF-2B8745800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54B7-C8FB-CE83-AD89-F74D43AD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C89C3-A4CA-FD00-2AA4-215AEC8B4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4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1F18-28C0-CD96-881D-015DE4E9E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E296CB-1810-FFC8-9659-143E63D59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546F7-001F-B494-1593-DB0A2915E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4FE60-6767-AFB0-AF41-8F4830C8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840AE-94EE-A8E3-E268-0CFFB446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8F0EF-EDF2-3FEF-E884-79EA9ED0C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1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A716A-96AC-2554-2EFF-EAE659E62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DBD10-9F92-6E22-59C1-863A5AFB6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423EE-8261-3C59-02A4-AE9DCDD42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BB7DD2-5BFE-4894-900D-20A0DDA6D5C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E9179-4967-D7CD-9B93-22957461D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F97C0-6D15-17CA-84A4-CF3B55F3F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28462-6B5B-471E-9DFE-FF23376A0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04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itting together&#10;&#10;Description automatically generated">
            <a:extLst>
              <a:ext uri="{FF2B5EF4-FFF2-40B4-BE49-F238E27FC236}">
                <a16:creationId xmlns:a16="http://schemas.microsoft.com/office/drawing/2014/main" id="{F276CB3B-3E08-A5B4-A829-C17D25D56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87" y="176206"/>
            <a:ext cx="7605713" cy="624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5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outside a building&#10;&#10;Description automatically generated">
            <a:extLst>
              <a:ext uri="{FF2B5EF4-FFF2-40B4-BE49-F238E27FC236}">
                <a16:creationId xmlns:a16="http://schemas.microsoft.com/office/drawing/2014/main" id="{8DD2ACD3-9379-9CDA-C989-ABEE2CB13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257175"/>
            <a:ext cx="73342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20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5024E3AD-0DF4-CFBE-1B02-FFCDEC09C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37" y="390525"/>
            <a:ext cx="7324725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0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Johnson</dc:creator>
  <cp:lastModifiedBy>David Johnson</cp:lastModifiedBy>
  <cp:revision>1</cp:revision>
  <dcterms:created xsi:type="dcterms:W3CDTF">2024-10-19T11:10:57Z</dcterms:created>
  <dcterms:modified xsi:type="dcterms:W3CDTF">2024-10-19T11:13:36Z</dcterms:modified>
</cp:coreProperties>
</file>